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09" r:id="rId2"/>
    <p:sldId id="257" r:id="rId3"/>
    <p:sldId id="258" r:id="rId4"/>
    <p:sldId id="274" r:id="rId5"/>
    <p:sldId id="287" r:id="rId6"/>
    <p:sldId id="288" r:id="rId7"/>
    <p:sldId id="283" r:id="rId8"/>
    <p:sldId id="284" r:id="rId9"/>
    <p:sldId id="285" r:id="rId10"/>
    <p:sldId id="286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D9"/>
    <a:srgbClr val="23346C"/>
    <a:srgbClr val="4C8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FE376A-E4E5-4DA6-8343-5749C1C781F0}" v="10" dt="2025-07-01T06:13:24.881"/>
    <p1510:client id="{DD7FCA6E-2B33-4509-ADD5-1E7A51EE9D67}" v="10" dt="2025-07-02T06:06:36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80" autoAdjust="0"/>
    <p:restoredTop sz="94604" autoAdjust="0"/>
  </p:normalViewPr>
  <p:slideViewPr>
    <p:cSldViewPr snapToGrid="0">
      <p:cViewPr varScale="1">
        <p:scale>
          <a:sx n="106" d="100"/>
          <a:sy n="106" d="100"/>
        </p:scale>
        <p:origin x="34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bie Venter" userId="9c5ff881-d31d-404a-9a57-f3918893cae0" providerId="ADAL" clId="{DD7FCA6E-2B33-4509-ADD5-1E7A51EE9D67}"/>
    <pc:docChg chg="custSel modSld">
      <pc:chgData name="Wilbie Venter" userId="9c5ff881-d31d-404a-9a57-f3918893cae0" providerId="ADAL" clId="{DD7FCA6E-2B33-4509-ADD5-1E7A51EE9D67}" dt="2025-07-02T06:06:36.502" v="35"/>
      <pc:docMkLst>
        <pc:docMk/>
      </pc:docMkLst>
      <pc:sldChg chg="addSp delSp mod">
        <pc:chgData name="Wilbie Venter" userId="9c5ff881-d31d-404a-9a57-f3918893cae0" providerId="ADAL" clId="{DD7FCA6E-2B33-4509-ADD5-1E7A51EE9D67}" dt="2025-07-02T06:06:36.502" v="35"/>
        <pc:sldMkLst>
          <pc:docMk/>
          <pc:sldMk cId="158459146" sldId="257"/>
        </pc:sldMkLst>
        <pc:picChg chg="add">
          <ac:chgData name="Wilbie Venter" userId="9c5ff881-d31d-404a-9a57-f3918893cae0" providerId="ADAL" clId="{DD7FCA6E-2B33-4509-ADD5-1E7A51EE9D67}" dt="2025-07-02T06:06:36.502" v="35"/>
          <ac:picMkLst>
            <pc:docMk/>
            <pc:sldMk cId="158459146" sldId="257"/>
            <ac:picMk id="4" creationId="{BD47586B-AFB3-14D5-289B-1C244A60088E}"/>
          </ac:picMkLst>
        </pc:picChg>
        <pc:picChg chg="del">
          <ac:chgData name="Wilbie Venter" userId="9c5ff881-d31d-404a-9a57-f3918893cae0" providerId="ADAL" clId="{DD7FCA6E-2B33-4509-ADD5-1E7A51EE9D67}" dt="2025-07-01T12:43:39.253" v="3" actId="478"/>
          <ac:picMkLst>
            <pc:docMk/>
            <pc:sldMk cId="158459146" sldId="257"/>
            <ac:picMk id="4" creationId="{FABC5D8A-9CD1-D456-3F83-BAA8E096A7BE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2:40.913" v="26" actId="14100"/>
        <pc:sldMkLst>
          <pc:docMk/>
          <pc:sldMk cId="2132687502" sldId="258"/>
        </pc:sldMkLst>
        <pc:picChg chg="del">
          <ac:chgData name="Wilbie Venter" userId="9c5ff881-d31d-404a-9a57-f3918893cae0" providerId="ADAL" clId="{DD7FCA6E-2B33-4509-ADD5-1E7A51EE9D67}" dt="2025-07-01T12:43:46.968" v="4" actId="478"/>
          <ac:picMkLst>
            <pc:docMk/>
            <pc:sldMk cId="2132687502" sldId="258"/>
            <ac:picMk id="3" creationId="{A8D2E831-294A-942F-C13B-BD0C525C4042}"/>
          </ac:picMkLst>
        </pc:picChg>
        <pc:picChg chg="add mod">
          <ac:chgData name="Wilbie Venter" userId="9c5ff881-d31d-404a-9a57-f3918893cae0" providerId="ADAL" clId="{DD7FCA6E-2B33-4509-ADD5-1E7A51EE9D67}" dt="2025-07-01T15:32:40.913" v="26" actId="14100"/>
          <ac:picMkLst>
            <pc:docMk/>
            <pc:sldMk cId="2132687502" sldId="258"/>
            <ac:picMk id="6" creationId="{38104D41-1AF8-C21D-0863-9BEDF46F8312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2:47.564" v="27" actId="14100"/>
        <pc:sldMkLst>
          <pc:docMk/>
          <pc:sldMk cId="4036129899" sldId="274"/>
        </pc:sldMkLst>
        <pc:picChg chg="del">
          <ac:chgData name="Wilbie Venter" userId="9c5ff881-d31d-404a-9a57-f3918893cae0" providerId="ADAL" clId="{DD7FCA6E-2B33-4509-ADD5-1E7A51EE9D67}" dt="2025-07-01T12:43:50.875" v="5" actId="478"/>
          <ac:picMkLst>
            <pc:docMk/>
            <pc:sldMk cId="4036129899" sldId="274"/>
            <ac:picMk id="3" creationId="{FABFBC56-8F3F-BD3B-F9B6-A7C6E6C2A411}"/>
          </ac:picMkLst>
        </pc:picChg>
        <pc:picChg chg="add mod">
          <ac:chgData name="Wilbie Venter" userId="9c5ff881-d31d-404a-9a57-f3918893cae0" providerId="ADAL" clId="{DD7FCA6E-2B33-4509-ADD5-1E7A51EE9D67}" dt="2025-07-01T15:32:47.564" v="27" actId="14100"/>
          <ac:picMkLst>
            <pc:docMk/>
            <pc:sldMk cId="4036129899" sldId="274"/>
            <ac:picMk id="6" creationId="{77B14D1E-18A0-9B8C-6BF1-CFD16D7B639F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35.593" v="34" actId="14100"/>
        <pc:sldMkLst>
          <pc:docMk/>
          <pc:sldMk cId="1270066730" sldId="280"/>
        </pc:sldMkLst>
        <pc:picChg chg="add mod">
          <ac:chgData name="Wilbie Venter" userId="9c5ff881-d31d-404a-9a57-f3918893cae0" providerId="ADAL" clId="{DD7FCA6E-2B33-4509-ADD5-1E7A51EE9D67}" dt="2025-07-01T15:33:35.593" v="34" actId="14100"/>
          <ac:picMkLst>
            <pc:docMk/>
            <pc:sldMk cId="1270066730" sldId="280"/>
            <ac:picMk id="3" creationId="{859FFF43-6C58-0817-41D9-C47BFCA28FCC}"/>
          </ac:picMkLst>
        </pc:picChg>
        <pc:picChg chg="del">
          <ac:chgData name="Wilbie Venter" userId="9c5ff881-d31d-404a-9a57-f3918893cae0" providerId="ADAL" clId="{DD7FCA6E-2B33-4509-ADD5-1E7A51EE9D67}" dt="2025-07-01T12:44:12.904" v="12" actId="478"/>
          <ac:picMkLst>
            <pc:docMk/>
            <pc:sldMk cId="1270066730" sldId="280"/>
            <ac:picMk id="6" creationId="{82E907E9-90EA-C965-BF29-C8807D75C33F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07.485" v="30" actId="14100"/>
        <pc:sldMkLst>
          <pc:docMk/>
          <pc:sldMk cId="1691803363" sldId="283"/>
        </pc:sldMkLst>
        <pc:picChg chg="del">
          <ac:chgData name="Wilbie Venter" userId="9c5ff881-d31d-404a-9a57-f3918893cae0" providerId="ADAL" clId="{DD7FCA6E-2B33-4509-ADD5-1E7A51EE9D67}" dt="2025-07-01T12:43:59.246" v="8" actId="478"/>
          <ac:picMkLst>
            <pc:docMk/>
            <pc:sldMk cId="1691803363" sldId="283"/>
            <ac:picMk id="3" creationId="{142FA5D3-9CC4-84B8-0C9D-824F2A92B224}"/>
          </ac:picMkLst>
        </pc:picChg>
        <pc:picChg chg="add mod">
          <ac:chgData name="Wilbie Venter" userId="9c5ff881-d31d-404a-9a57-f3918893cae0" providerId="ADAL" clId="{DD7FCA6E-2B33-4509-ADD5-1E7A51EE9D67}" dt="2025-07-01T15:33:07.485" v="30" actId="14100"/>
          <ac:picMkLst>
            <pc:docMk/>
            <pc:sldMk cId="1691803363" sldId="283"/>
            <ac:picMk id="6" creationId="{7CC3262C-5647-F581-0FC5-0DB44ADDB4B2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16.384" v="31" actId="14100"/>
        <pc:sldMkLst>
          <pc:docMk/>
          <pc:sldMk cId="3952841541" sldId="284"/>
        </pc:sldMkLst>
        <pc:picChg chg="del">
          <ac:chgData name="Wilbie Venter" userId="9c5ff881-d31d-404a-9a57-f3918893cae0" providerId="ADAL" clId="{DD7FCA6E-2B33-4509-ADD5-1E7A51EE9D67}" dt="2025-07-01T12:44:03.014" v="9" actId="478"/>
          <ac:picMkLst>
            <pc:docMk/>
            <pc:sldMk cId="3952841541" sldId="284"/>
            <ac:picMk id="3" creationId="{F2C54723-DB18-5696-B8C0-5A9250B4694F}"/>
          </ac:picMkLst>
        </pc:picChg>
        <pc:picChg chg="add mod">
          <ac:chgData name="Wilbie Venter" userId="9c5ff881-d31d-404a-9a57-f3918893cae0" providerId="ADAL" clId="{DD7FCA6E-2B33-4509-ADD5-1E7A51EE9D67}" dt="2025-07-01T15:33:16.384" v="31" actId="14100"/>
          <ac:picMkLst>
            <pc:docMk/>
            <pc:sldMk cId="3952841541" sldId="284"/>
            <ac:picMk id="6" creationId="{2E76BD1F-E4F0-75C7-3CE5-1CA70BA06BA7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23.683" v="32" actId="14100"/>
        <pc:sldMkLst>
          <pc:docMk/>
          <pc:sldMk cId="4029802373" sldId="285"/>
        </pc:sldMkLst>
        <pc:picChg chg="del">
          <ac:chgData name="Wilbie Venter" userId="9c5ff881-d31d-404a-9a57-f3918893cae0" providerId="ADAL" clId="{DD7FCA6E-2B33-4509-ADD5-1E7A51EE9D67}" dt="2025-07-01T12:44:05.757" v="10" actId="478"/>
          <ac:picMkLst>
            <pc:docMk/>
            <pc:sldMk cId="4029802373" sldId="285"/>
            <ac:picMk id="3" creationId="{8AD7B540-B80F-F734-B464-3052A4BCAF2E}"/>
          </ac:picMkLst>
        </pc:picChg>
        <pc:picChg chg="add mod">
          <ac:chgData name="Wilbie Venter" userId="9c5ff881-d31d-404a-9a57-f3918893cae0" providerId="ADAL" clId="{DD7FCA6E-2B33-4509-ADD5-1E7A51EE9D67}" dt="2025-07-01T15:33:23.683" v="32" actId="14100"/>
          <ac:picMkLst>
            <pc:docMk/>
            <pc:sldMk cId="4029802373" sldId="285"/>
            <ac:picMk id="6" creationId="{AFB10ACF-3A2C-F3F7-D0FF-BAA07FAD73B0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28.379" v="33" actId="14100"/>
        <pc:sldMkLst>
          <pc:docMk/>
          <pc:sldMk cId="1508226209" sldId="286"/>
        </pc:sldMkLst>
        <pc:picChg chg="del">
          <ac:chgData name="Wilbie Venter" userId="9c5ff881-d31d-404a-9a57-f3918893cae0" providerId="ADAL" clId="{DD7FCA6E-2B33-4509-ADD5-1E7A51EE9D67}" dt="2025-07-01T12:44:09.983" v="11" actId="478"/>
          <ac:picMkLst>
            <pc:docMk/>
            <pc:sldMk cId="1508226209" sldId="286"/>
            <ac:picMk id="3" creationId="{50CB4174-BF7F-75EF-2E55-2D9249651C00}"/>
          </ac:picMkLst>
        </pc:picChg>
        <pc:picChg chg="add mod">
          <ac:chgData name="Wilbie Venter" userId="9c5ff881-d31d-404a-9a57-f3918893cae0" providerId="ADAL" clId="{DD7FCA6E-2B33-4509-ADD5-1E7A51EE9D67}" dt="2025-07-01T15:33:28.379" v="33" actId="14100"/>
          <ac:picMkLst>
            <pc:docMk/>
            <pc:sldMk cId="1508226209" sldId="286"/>
            <ac:picMk id="6" creationId="{2A4992C0-23B5-E56A-1CF7-E7126C96E1F1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2:54.373" v="28" actId="14100"/>
        <pc:sldMkLst>
          <pc:docMk/>
          <pc:sldMk cId="2894452145" sldId="287"/>
        </pc:sldMkLst>
        <pc:picChg chg="del">
          <ac:chgData name="Wilbie Venter" userId="9c5ff881-d31d-404a-9a57-f3918893cae0" providerId="ADAL" clId="{DD7FCA6E-2B33-4509-ADD5-1E7A51EE9D67}" dt="2025-07-01T12:43:52.901" v="6" actId="478"/>
          <ac:picMkLst>
            <pc:docMk/>
            <pc:sldMk cId="2894452145" sldId="287"/>
            <ac:picMk id="3" creationId="{7BB2CA6A-03AB-5C9C-8E4E-1784B91B8319}"/>
          </ac:picMkLst>
        </pc:picChg>
        <pc:picChg chg="add mod">
          <ac:chgData name="Wilbie Venter" userId="9c5ff881-d31d-404a-9a57-f3918893cae0" providerId="ADAL" clId="{DD7FCA6E-2B33-4509-ADD5-1E7A51EE9D67}" dt="2025-07-01T15:32:54.373" v="28" actId="14100"/>
          <ac:picMkLst>
            <pc:docMk/>
            <pc:sldMk cId="2894452145" sldId="287"/>
            <ac:picMk id="6" creationId="{AC79C7F6-62BF-5351-3D24-B8546E9A9157}"/>
          </ac:picMkLst>
        </pc:picChg>
      </pc:sldChg>
      <pc:sldChg chg="addSp delSp modSp mod">
        <pc:chgData name="Wilbie Venter" userId="9c5ff881-d31d-404a-9a57-f3918893cae0" providerId="ADAL" clId="{DD7FCA6E-2B33-4509-ADD5-1E7A51EE9D67}" dt="2025-07-01T15:33:00.169" v="29" actId="14100"/>
        <pc:sldMkLst>
          <pc:docMk/>
          <pc:sldMk cId="1543391737" sldId="288"/>
        </pc:sldMkLst>
        <pc:spChg chg="mod">
          <ac:chgData name="Wilbie Venter" userId="9c5ff881-d31d-404a-9a57-f3918893cae0" providerId="ADAL" clId="{DD7FCA6E-2B33-4509-ADD5-1E7A51EE9D67}" dt="2025-07-01T12:50:23.141" v="16" actId="20577"/>
          <ac:spMkLst>
            <pc:docMk/>
            <pc:sldMk cId="1543391737" sldId="288"/>
            <ac:spMk id="5" creationId="{9475594E-983B-4EE7-819F-8E370AE988DF}"/>
          </ac:spMkLst>
        </pc:spChg>
        <pc:picChg chg="del">
          <ac:chgData name="Wilbie Venter" userId="9c5ff881-d31d-404a-9a57-f3918893cae0" providerId="ADAL" clId="{DD7FCA6E-2B33-4509-ADD5-1E7A51EE9D67}" dt="2025-07-01T12:43:54.821" v="7" actId="478"/>
          <ac:picMkLst>
            <pc:docMk/>
            <pc:sldMk cId="1543391737" sldId="288"/>
            <ac:picMk id="3" creationId="{91FAA37D-377A-679D-B3CB-01EA7E947548}"/>
          </ac:picMkLst>
        </pc:picChg>
        <pc:picChg chg="add mod">
          <ac:chgData name="Wilbie Venter" userId="9c5ff881-d31d-404a-9a57-f3918893cae0" providerId="ADAL" clId="{DD7FCA6E-2B33-4509-ADD5-1E7A51EE9D67}" dt="2025-07-01T15:33:00.169" v="29" actId="14100"/>
          <ac:picMkLst>
            <pc:docMk/>
            <pc:sldMk cId="1543391737" sldId="288"/>
            <ac:picMk id="6" creationId="{006BB896-B84D-635E-1C71-C5C9C46B2119}"/>
          </ac:picMkLst>
        </pc:picChg>
      </pc:sldChg>
      <pc:sldChg chg="modSp mod">
        <pc:chgData name="Wilbie Venter" userId="9c5ff881-d31d-404a-9a57-f3918893cae0" providerId="ADAL" clId="{DD7FCA6E-2B33-4509-ADD5-1E7A51EE9D67}" dt="2025-07-01T12:43:32.843" v="2" actId="20577"/>
        <pc:sldMkLst>
          <pc:docMk/>
          <pc:sldMk cId="2347424304" sldId="409"/>
        </pc:sldMkLst>
        <pc:spChg chg="mod">
          <ac:chgData name="Wilbie Venter" userId="9c5ff881-d31d-404a-9a57-f3918893cae0" providerId="ADAL" clId="{DD7FCA6E-2B33-4509-ADD5-1E7A51EE9D67}" dt="2025-07-01T12:43:32.843" v="2" actId="20577"/>
          <ac:spMkLst>
            <pc:docMk/>
            <pc:sldMk cId="2347424304" sldId="409"/>
            <ac:spMk id="2" creationId="{B9825720-A72F-E076-BC04-AEDDF5B327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968F0-0838-4716-9BDE-3862C1D6277A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79AC2-5159-44E4-A565-A5E874ACC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0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42EA4-6D4F-4CE6-BD19-44D2038B6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EEB51-C38A-40E4-8FDC-EED95EB90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68F2B-9D4D-44BA-A4AF-16870466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30FB6-83FE-47D6-ABBE-49F2763D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D8795-B655-483A-BCB2-B193F53BB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0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59680-6D00-46E5-BE32-ED430E171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000E8-C931-40C2-AB72-AED3A3C9C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9B5FA-92F9-4CF9-BBDB-8ADCB942B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45930-A846-4E99-88FC-34DE2A6A8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165A0-6C53-4D87-BC5C-6338DA18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5D18-BB66-421A-8617-49FCD93D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8EA6C-A1EC-413A-963A-579D1D289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B489E-025A-4F98-8B5C-CC05BC48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4DF69-A683-4BAE-A0BA-DF53CBD9B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32E7A-97EF-4798-B847-6F0D6FAFA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7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2B29-A2CE-4D87-A634-28E67E58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240EF-F978-4835-B25F-6668A0A4A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AF3E7-6565-46D7-85C2-827AC7478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940FB-A749-4C41-A19B-5DF596B2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272D7-C956-4734-AF0B-89A5F305D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B1247-0165-488B-A070-A3BC8984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0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29BB-C571-49BE-B457-51ECB895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74F54-0AE9-4936-892F-A9935E060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2767E-CE2B-40CE-BD03-B7DD00C51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705D0-99C1-4349-937B-E50032523D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41CD4C-0E56-4B35-A34C-452F964B2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711FCB-3980-497E-8BE8-0BD2D2B6B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1F3FCD-3C97-4348-A34A-8BB5A99D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AD456-A0E7-4420-A103-5B9416865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1249-C658-4D8D-B359-27906247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FB64B-D8E9-4FB5-9B2B-79E4FC1A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470A0-BF11-41CA-9759-D5F530A2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7D806-6AD9-4D65-9005-E444B3425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2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A5533-C2B3-4371-94BA-86CB8AD69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BD4184-E8C1-4BFC-96A8-E09BEC9F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A1342-DA14-48A2-97F7-4F309452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2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AC7F-A255-473C-83A4-9C3B7FAE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112AB-55AC-4914-9EF9-12651901A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3AB93-C883-44F1-979E-D79414164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C1764-2DE6-40B0-9669-D3A631822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81BD9-2F29-41D0-B7DF-0C9E9648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9EE10-5FEB-4668-A783-FEE495414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5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1C74-D1F0-447B-B2DF-6CAA4AB4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F50F88-6A25-4B9B-950D-82570E6D0A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744C1-DCA1-4A52-94ED-A083F0EC3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F9EC6-67AC-48B0-A779-EE80013C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61970-3C76-48C5-BCEC-E86182D5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184F8-63B1-425D-8B18-72A3BB7A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4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ADC-78AA-4999-9EC7-5DAC79907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04E52-1D4C-4627-88B5-80C21705E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6D357-1C1B-442C-B444-1D1E88D5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8E01D-7DDA-40C5-8FA6-9F7C9D17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B7998-F9C0-47C7-AF33-A9FED928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74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3A77A6-BA22-4676-BBDF-292CB9B44A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8D4CE-0C99-41AE-8E62-51ED83D66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007D0-987C-4C91-88F5-4D1CC2A7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C4C0-6D8C-495B-BEEF-DCE711DA0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75059-E2FC-4E14-B38E-EBD703C4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5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B80403-6F05-4F55-B117-2E9657AD3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14D64-0614-4DA1-B9EA-2D5C04FB7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B1617-29AA-47A3-A6AB-705DD0C72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C6975-D1B4-4969-8579-2B238133695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CE0A0-8D8E-4C0D-8FB2-C595EA332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AFE64-F776-4A70-B4AE-6DB435E84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3460B-4439-43DA-A613-6F5A562B3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2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825720-A72F-E076-BC04-AEDDF5B327A7}"/>
              </a:ext>
            </a:extLst>
          </p:cNvPr>
          <p:cNvSpPr txBox="1">
            <a:spLocks/>
          </p:cNvSpPr>
          <p:nvPr/>
        </p:nvSpPr>
        <p:spPr>
          <a:xfrm>
            <a:off x="184864" y="595719"/>
            <a:ext cx="3668088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Daily market Report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02 Jul 25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FE35DB71-462F-578A-33DE-429A0714E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5125" y="700755"/>
            <a:ext cx="5522062" cy="51616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42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FA23B473-7E5A-4F97-87A8-D7550C91812D}"/>
              </a:ext>
            </a:extLst>
          </p:cNvPr>
          <p:cNvSpPr>
            <a:spLocks noChangeAspect="1"/>
          </p:cNvSpPr>
          <p:nvPr/>
        </p:nvSpPr>
        <p:spPr>
          <a:xfrm>
            <a:off x="0" y="-17588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890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Parity Movements (implied price moves)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D883566-E52C-44BC-A8C1-9887F54BF153}"/>
              </a:ext>
            </a:extLst>
          </p:cNvPr>
          <p:cNvSpPr/>
          <p:nvPr/>
        </p:nvSpPr>
        <p:spPr>
          <a:xfrm>
            <a:off x="684888" y="252186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B37363-B527-0DD3-F689-BC4949DC6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081" y="6162996"/>
            <a:ext cx="963251" cy="695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47586B-AFB3-14D5-289B-1C244A600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33" y="1829000"/>
            <a:ext cx="11533333" cy="3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8830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0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South African Rand (ZAR)</a:t>
            </a:r>
            <a:endParaRPr lang="en-US" sz="200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957262" y="744227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USD/ZAR Weekly: Medium-term ZAR bullish &lt; R18.15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0D501A-A94A-3DB1-5052-5457CE5D6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081" y="6162996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104D41-1AF8-C21D-0863-9BEDF46F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183"/>
            <a:ext cx="12192000" cy="484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8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0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USA Corn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957262" y="744227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bearish &lt; $4.36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48CD3B-048E-7339-078E-CA7ADAA9D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749" y="6144234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14D1E-18A0-9B8C-6BF1-CFD16D7B6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8945"/>
            <a:ext cx="12192000" cy="468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2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43" y="13048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White Maize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879643" y="705693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bullish &gt; R4600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8A29A-874D-488D-A13A-78792D816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3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1D89F2-AA86-7200-3C9E-7C023F58F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081" y="6162996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79C7F6-62BF-5351-3D24-B8546E9A9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9163"/>
            <a:ext cx="12192000" cy="494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5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43" y="13048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Yellow Maize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868133" y="705693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bearish &lt; R4280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8A29A-874D-488D-A13A-78792D816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3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51952C-6082-843D-E488-AC5A58C60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749" y="6144234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6BB896-B84D-635E-1C71-C5C9C46B2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7925"/>
            <a:ext cx="12192000" cy="49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9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0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USA Soya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957262" y="744227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Nov25 Daily: Contract status bearish &lt; $10.40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C59B6B-2D29-4846-1678-92CEB6CFD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749" y="6073378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C3262C-5647-F581-0FC5-0DB44ADDB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6539"/>
            <a:ext cx="12192000" cy="484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03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43" y="13048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Suns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868133" y="705693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bullish &gt; R9640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8A29A-874D-488D-A13A-78792D816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3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5D8390-39DF-498B-DB8D-7B0C85E27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081" y="6162996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76BD1F-E4F0-75C7-3CE5-1CA70BA06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9163"/>
            <a:ext cx="12192000" cy="48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41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119500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43" y="13048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SA Soya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868133" y="705693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very bearish &lt; R7800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8A29A-874D-488D-A13A-78792D816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3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49A6B5-BCC2-C331-B6E5-9EB741D89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081" y="6144234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B10ACF-3A2C-F3F7-D0FF-BAA07FAD7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1223"/>
            <a:ext cx="12192000" cy="476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02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-4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0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US KANSAS Wheat</a:t>
            </a:r>
            <a:endParaRPr lang="en-US" sz="200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957262" y="744227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very bearish &lt;$6.00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97B293-AB98-DE9D-76EC-82A346879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7995" y="6086976"/>
            <a:ext cx="963251" cy="69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4992C0-23B5-E56A-1CF7-E7126C96E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6541"/>
            <a:ext cx="12192000" cy="470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2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9547B8-8EAB-4C77-B6F0-523FBF65C7A8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12192000" cy="971526"/>
          </a:xfrm>
          <a:custGeom>
            <a:avLst/>
            <a:gdLst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2192000 w 12192000"/>
              <a:gd name="connsiteY2" fmla="*/ 1133475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  <a:gd name="connsiteX0" fmla="*/ 0 w 12192000"/>
              <a:gd name="connsiteY0" fmla="*/ 0 h 1133475"/>
              <a:gd name="connsiteX1" fmla="*/ 12192000 w 12192000"/>
              <a:gd name="connsiteY1" fmla="*/ 0 h 1133475"/>
              <a:gd name="connsiteX2" fmla="*/ 11277600 w 12192000"/>
              <a:gd name="connsiteY2" fmla="*/ 1123950 h 1133475"/>
              <a:gd name="connsiteX3" fmla="*/ 0 w 12192000"/>
              <a:gd name="connsiteY3" fmla="*/ 1133475 h 1133475"/>
              <a:gd name="connsiteX4" fmla="*/ 0 w 12192000"/>
              <a:gd name="connsiteY4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133475">
                <a:moveTo>
                  <a:pt x="0" y="0"/>
                </a:moveTo>
                <a:lnTo>
                  <a:pt x="12192000" y="0"/>
                </a:lnTo>
                <a:lnTo>
                  <a:pt x="11277600" y="1123950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solidFill>
            <a:srgbClr val="233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7D8D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A7AC9-3B45-43BE-BAF1-F2CD021A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43" y="130485"/>
            <a:ext cx="10515600" cy="7588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SA Wheat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8E90A-A4C6-4EA5-B06F-370BA61B08CB}"/>
              </a:ext>
            </a:extLst>
          </p:cNvPr>
          <p:cNvSpPr/>
          <p:nvPr/>
        </p:nvSpPr>
        <p:spPr>
          <a:xfrm>
            <a:off x="692836" y="239697"/>
            <a:ext cx="103921" cy="871764"/>
          </a:xfrm>
          <a:prstGeom prst="rect">
            <a:avLst/>
          </a:prstGeom>
          <a:solidFill>
            <a:srgbClr val="4C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925D6-E9C3-49A0-8BCA-2965DF192C1A}"/>
              </a:ext>
            </a:extLst>
          </p:cNvPr>
          <p:cNvSpPr txBox="1"/>
          <p:nvPr/>
        </p:nvSpPr>
        <p:spPr>
          <a:xfrm>
            <a:off x="559293" y="6542849"/>
            <a:ext cx="1079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Data, news and graphs reproduced using Refinitiv. Although everything has been done to ensure the accuracy of the report </a:t>
            </a:r>
            <a:r>
              <a:rPr lang="en-US" sz="600" dirty="0" err="1">
                <a:latin typeface="Poppins" panose="00000500000000000000" pitchFamily="2" charset="0"/>
                <a:cs typeface="Poppins" panose="00000500000000000000" pitchFamily="2" charset="0"/>
              </a:rPr>
              <a:t>NeXgro</a:t>
            </a:r>
            <a:r>
              <a:rPr lang="en-US" sz="600" dirty="0">
                <a:latin typeface="Poppins" panose="00000500000000000000" pitchFamily="2" charset="0"/>
                <a:cs typeface="Poppins" panose="00000500000000000000" pitchFamily="2" charset="0"/>
              </a:rPr>
              <a:t> (Pty) Ltd cannot be held responsible for any losses incurred as a result of the use of the information contained in the report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07C795-034E-42A9-BC10-5338CC9BC3C4}"/>
              </a:ext>
            </a:extLst>
          </p:cNvPr>
          <p:cNvCxnSpPr>
            <a:cxnSpLocks/>
          </p:cNvCxnSpPr>
          <p:nvPr/>
        </p:nvCxnSpPr>
        <p:spPr>
          <a:xfrm>
            <a:off x="652379" y="6491736"/>
            <a:ext cx="9681229" cy="0"/>
          </a:xfrm>
          <a:prstGeom prst="line">
            <a:avLst/>
          </a:prstGeom>
          <a:ln>
            <a:solidFill>
              <a:srgbClr val="4C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75594E-983B-4EE7-819F-8E370AE988DF}"/>
              </a:ext>
            </a:extLst>
          </p:cNvPr>
          <p:cNvSpPr/>
          <p:nvPr/>
        </p:nvSpPr>
        <p:spPr>
          <a:xfrm>
            <a:off x="868133" y="705693"/>
            <a:ext cx="9986963" cy="367234"/>
          </a:xfrm>
          <a:prstGeom prst="rect">
            <a:avLst/>
          </a:prstGeom>
          <a:solidFill>
            <a:srgbClr val="D7D8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2334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Dec25 Daily: Contract status bearish &lt; R6220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8A29A-874D-488D-A13A-78792D816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3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08439-8250-385A-A0C5-F5BC657F2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749" y="6144234"/>
            <a:ext cx="963251" cy="695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9FFF43-6C58-0817-41D9-C47BFCA28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1223"/>
            <a:ext cx="12192000" cy="476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66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10252</TotalTime>
  <Words>583</Words>
  <Application>Microsoft Office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Poppins</vt:lpstr>
      <vt:lpstr>Poppins SemiBold</vt:lpstr>
      <vt:lpstr>Office Theme</vt:lpstr>
      <vt:lpstr>PowerPoint Presentation</vt:lpstr>
      <vt:lpstr>Parity Movements (implied price moves)</vt:lpstr>
      <vt:lpstr>South African Rand (ZAR)</vt:lpstr>
      <vt:lpstr>USA Corn</vt:lpstr>
      <vt:lpstr>White Maize</vt:lpstr>
      <vt:lpstr>Yellow Maize</vt:lpstr>
      <vt:lpstr>USA Soya</vt:lpstr>
      <vt:lpstr>Suns</vt:lpstr>
      <vt:lpstr>SA Soya</vt:lpstr>
      <vt:lpstr>US KANSAS Wheat</vt:lpstr>
      <vt:lpstr>SA Wheat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Market Report</dc:title>
  <dc:creator>Madele Morkel</dc:creator>
  <cp:lastModifiedBy>Wilbie Venter</cp:lastModifiedBy>
  <cp:revision>831</cp:revision>
  <dcterms:created xsi:type="dcterms:W3CDTF">2021-07-26T10:04:22Z</dcterms:created>
  <dcterms:modified xsi:type="dcterms:W3CDTF">2025-07-02T06:06:43Z</dcterms:modified>
</cp:coreProperties>
</file>